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4" r:id="rId3"/>
    <p:sldId id="261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63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1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910943" y="1418304"/>
            <a:ext cx="5948670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Ministry/Organization Name/Student Innovation: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	Government of Himachal Pradesh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SIH1383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regular"/>
              </a:rPr>
              <a:t>Optimizing Doctor Availability and 	Appointment Allocation in Hospitals through Digital 	Technology and Al Integration.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Name: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Stalwarts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Jayanth Gudimella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C-25622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Franklin Gothic"/>
              <a:cs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Chaitanya Bharathi Institute of Technology, Hyderabad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Med/Bio/HealthTech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43087" y="1183746"/>
            <a:ext cx="3988142" cy="53961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b="1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I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Patients are given appointment tokens based on their needs and the availability of doctors.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Algorithm finds the doctor for a patient such that waiting time is minimized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A backend API service provided the current state and accepts requests to add new patients, end sessions etc.,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The details of doctors, patients, departments and tokens are stored and read from database while also maintaining a fast-access alternative in-memory structure.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5010702" y="4380096"/>
            <a:ext cx="6778527" cy="158190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Technology stack here</a:t>
            </a:r>
            <a:r>
              <a:rPr lang="en-US" sz="1600" b="1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 – Tkinter, PyMongo driver, Flask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Plans for shifting to JavaScript and TypeScript – React JS, MongoDB NodeJS driver, Express JS with Nest JS Architecture, Prisma for modelling DB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5388-4752-7DD4-419C-287BAB515845}"/>
              </a:ext>
            </a:extLst>
          </p:cNvPr>
          <p:cNvSpPr txBox="1"/>
          <p:nvPr/>
        </p:nvSpPr>
        <p:spPr>
          <a:xfrm>
            <a:off x="6096000" y="45888"/>
            <a:ext cx="390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CA65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Diagram representing the system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A9C092-EE2E-63FA-0E1A-EB7DACFE4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088" y="5970389"/>
            <a:ext cx="762000" cy="736092"/>
          </a:xfrm>
          <a:prstGeom prst="rect">
            <a:avLst/>
          </a:prstGeom>
        </p:spPr>
      </p:pic>
      <p:pic>
        <p:nvPicPr>
          <p:cNvPr id="12" name="Picture 11" descr="A blue and yellow snake logo&#10;&#10;Description automatically generated">
            <a:extLst>
              <a:ext uri="{FF2B5EF4-FFF2-40B4-BE49-F238E27FC236}">
                <a16:creationId xmlns:a16="http://schemas.microsoft.com/office/drawing/2014/main" id="{66A632EC-9DC7-02FC-66E9-FCD0AE902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692" y="6102515"/>
            <a:ext cx="435568" cy="435568"/>
          </a:xfrm>
          <a:prstGeom prst="rect">
            <a:avLst/>
          </a:prstGeom>
        </p:spPr>
      </p:pic>
      <p:pic>
        <p:nvPicPr>
          <p:cNvPr id="14" name="Picture 13" descr="A blue and black symbol&#10;&#10;Description automatically generated">
            <a:extLst>
              <a:ext uri="{FF2B5EF4-FFF2-40B4-BE49-F238E27FC236}">
                <a16:creationId xmlns:a16="http://schemas.microsoft.com/office/drawing/2014/main" id="{749CA3AF-7004-20B6-1B0C-0B898617A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811" y="5956132"/>
            <a:ext cx="774309" cy="681838"/>
          </a:xfrm>
          <a:prstGeom prst="rect">
            <a:avLst/>
          </a:prstGeom>
        </p:spPr>
      </p:pic>
      <p:pic>
        <p:nvPicPr>
          <p:cNvPr id="16" name="Picture 1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4D326BA-CBAA-1B49-D0DE-3BFD65993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376" y="5958738"/>
            <a:ext cx="76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B2AAF-4C3D-6C0D-3F86-E3B6714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353" b="2353"/>
          <a:stretch/>
        </p:blipFill>
        <p:spPr>
          <a:xfrm>
            <a:off x="5101676" y="776055"/>
            <a:ext cx="6707969" cy="3595649"/>
          </a:xfrm>
          <a:prstGeom prst="rect">
            <a:avLst/>
          </a:prstGeom>
          <a:ln w="19050">
            <a:noFill/>
          </a:ln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820DBAA0-2C8B-8D7E-0ED5-CDB00DA5B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6798" y="6123458"/>
            <a:ext cx="1464158" cy="393682"/>
          </a:xfrm>
          <a:prstGeom prst="rect">
            <a:avLst/>
          </a:prstGeom>
        </p:spPr>
      </p:pic>
      <p:pic>
        <p:nvPicPr>
          <p:cNvPr id="20" name="Picture 19" descr="A green leaf with black text&#10;&#10;Description automatically generated">
            <a:extLst>
              <a:ext uri="{FF2B5EF4-FFF2-40B4-BE49-F238E27FC236}">
                <a16:creationId xmlns:a16="http://schemas.microsoft.com/office/drawing/2014/main" id="{92B8F8CF-4C75-3EF4-AFD2-8299B72CA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9876" y="5956132"/>
            <a:ext cx="1460744" cy="764606"/>
          </a:xfrm>
          <a:prstGeom prst="rect">
            <a:avLst/>
          </a:prstGeom>
        </p:spPr>
      </p:pic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189761" y="230554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4A78A570-C47C-D7A1-0460-2294FAF876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1120" y="676830"/>
            <a:ext cx="199960" cy="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3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200565" y="226668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200565" y="914722"/>
            <a:ext cx="3512576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/>
              <a:t>Describe your use cases here</a:t>
            </a:r>
            <a:endParaRPr sz="2000" b="1"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10025743" y="3484245"/>
            <a:ext cx="1883150" cy="2971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system relies on the hospitals infrastructure for doctor detection.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Needs to know about all the doctors and special schemes and schedules to operate effectively.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2BD73-40DC-6E98-341E-E74194EB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107" y="1307828"/>
            <a:ext cx="9372522" cy="5272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231;p3">
            <a:extLst>
              <a:ext uri="{FF2B5EF4-FFF2-40B4-BE49-F238E27FC236}">
                <a16:creationId xmlns:a16="http://schemas.microsoft.com/office/drawing/2014/main" id="{6048D993-4578-3F42-28B4-DC52FED7A9FF}"/>
              </a:ext>
            </a:extLst>
          </p:cNvPr>
          <p:cNvSpPr txBox="1"/>
          <p:nvPr/>
        </p:nvSpPr>
        <p:spPr>
          <a:xfrm>
            <a:off x="10025743" y="3080657"/>
            <a:ext cx="2144406" cy="34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2000" b="1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Dependencies: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99078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Team Member Details </a:t>
            </a:r>
            <a:endParaRPr dirty="0"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</a:t>
            </a:r>
            <a:r>
              <a:rPr lang="en-IN" sz="1200" b="1" dirty="0">
                <a:solidFill>
                  <a:schemeClr val="tx1"/>
                </a:solidFill>
              </a:rPr>
              <a:t>Jayanth </a:t>
            </a:r>
            <a:r>
              <a:rPr lang="en-IN" sz="1200" b="1" dirty="0" err="1">
                <a:solidFill>
                  <a:schemeClr val="tx1"/>
                </a:solidFill>
              </a:rPr>
              <a:t>Gudimella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AI&amp;DS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1 Name: </a:t>
            </a:r>
            <a:r>
              <a:rPr lang="en-IN" sz="1200" b="1" dirty="0">
                <a:solidFill>
                  <a:schemeClr val="tx1"/>
                </a:solidFill>
              </a:rPr>
              <a:t>Param Gholap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2 Name: </a:t>
            </a:r>
            <a:r>
              <a:rPr lang="en-US" sz="1200" b="1" dirty="0">
                <a:solidFill>
                  <a:schemeClr val="tx1"/>
                </a:solidFill>
              </a:rPr>
              <a:t>Karath Vamsi V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3 Name: </a:t>
            </a:r>
            <a:r>
              <a:rPr lang="en-US" sz="1200" b="1" dirty="0">
                <a:solidFill>
                  <a:schemeClr val="tx1"/>
                </a:solidFill>
              </a:rPr>
              <a:t>C </a:t>
            </a:r>
            <a:r>
              <a:rPr lang="en-US" sz="1200" b="1" dirty="0" err="1">
                <a:solidFill>
                  <a:schemeClr val="tx1"/>
                </a:solidFill>
              </a:rPr>
              <a:t>Ruthvik</a:t>
            </a:r>
            <a:r>
              <a:rPr lang="en-US" sz="1200" b="1" dirty="0">
                <a:solidFill>
                  <a:schemeClr val="tx1"/>
                </a:solidFill>
              </a:rPr>
              <a:t> Varma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</a:t>
            </a:r>
            <a:r>
              <a:rPr lang="en-US" sz="1200" b="1" dirty="0">
                <a:solidFill>
                  <a:schemeClr val="tx1"/>
                </a:solidFill>
              </a:rPr>
              <a:t>:  Sairam Reddy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</a:t>
            </a:r>
            <a:r>
              <a:rPr lang="en-US" sz="1200" b="1" dirty="0">
                <a:solidFill>
                  <a:schemeClr val="tx1"/>
                </a:solidFill>
              </a:rPr>
              <a:t>: </a:t>
            </a:r>
            <a:r>
              <a:rPr lang="en-IN" sz="1200" b="1" dirty="0">
                <a:solidFill>
                  <a:schemeClr val="tx1"/>
                </a:solidFill>
              </a:rPr>
              <a:t>N. </a:t>
            </a:r>
            <a:r>
              <a:rPr lang="en-IN" sz="1200" b="1" dirty="0" err="1">
                <a:solidFill>
                  <a:schemeClr val="tx1"/>
                </a:solidFill>
              </a:rPr>
              <a:t>Pravalika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1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		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2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		 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601</Words>
  <Application>Microsoft Office PowerPoint</Application>
  <PresentationFormat>Widescreen</PresentationFormat>
  <Paragraphs>48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Franklin Gothic</vt:lpstr>
      <vt:lpstr>Libre Franklin</vt:lpstr>
      <vt:lpstr>montserratregular</vt:lpstr>
      <vt:lpstr>Noto Sans Symbols</vt:lpstr>
      <vt:lpstr>Theme1</vt:lpstr>
      <vt:lpstr>Basic Details of the Team and Problem Statement</vt:lpstr>
      <vt:lpstr>Idea/Approach Details</vt:lpstr>
      <vt:lpstr>Idea/Approach Details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Jayanth Gudimella</cp:lastModifiedBy>
  <cp:revision>36</cp:revision>
  <dcterms:created xsi:type="dcterms:W3CDTF">2022-02-11T07:14:46Z</dcterms:created>
  <dcterms:modified xsi:type="dcterms:W3CDTF">2023-10-27T10:10:28Z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